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01600" cmpd="tri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ИНСТРУКЦИЯ</a:t>
            </a:r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6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по покупке рекламы (постовых) </a:t>
            </a:r>
          </a:p>
        </p:txBody>
      </p:sp>
      <p:pic>
        <p:nvPicPr>
          <p:cNvPr id="3" name="Picture 2" descr="C:\Users\SINTEK\Desktop\rotapost logo мал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04" y="4437112"/>
            <a:ext cx="3389732" cy="205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229200"/>
            <a:ext cx="22268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через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2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В корзине Вам необходимо добавить задание вебмастеру этого сайта. Нажмите на «Добавить»</a:t>
            </a:r>
            <a:endParaRPr lang="ru-RU" sz="2000" dirty="0">
              <a:latin typeface="+mj-lt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07992" y="1124744"/>
            <a:ext cx="7173194" cy="5225898"/>
            <a:chOff x="907992" y="1124744"/>
            <a:chExt cx="7173194" cy="522589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2" t="28726" r="26175" b="8843"/>
            <a:stretch/>
          </p:blipFill>
          <p:spPr bwMode="auto">
            <a:xfrm>
              <a:off x="907992" y="1124744"/>
              <a:ext cx="7173194" cy="5225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3275856" y="1340768"/>
              <a:ext cx="1368151" cy="39604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9029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7" y="332656"/>
            <a:ext cx="8258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  <a:cs typeface="Arial" pitchFamily="34" charset="0"/>
              </a:rPr>
              <a:t>Это задание для вебмастера. </a:t>
            </a:r>
            <a:r>
              <a:rPr lang="ru-RU" dirty="0" smtClean="0">
                <a:latin typeface="+mj-lt"/>
                <a:cs typeface="Arial" pitchFamily="34" charset="0"/>
              </a:rPr>
              <a:t>Мы заполнили </a:t>
            </a:r>
            <a:r>
              <a:rPr lang="ru-RU" dirty="0" smtClean="0">
                <a:latin typeface="+mj-lt"/>
                <a:cs typeface="Arial" pitchFamily="34" charset="0"/>
              </a:rPr>
              <a:t>его, опираясь на тематику </a:t>
            </a:r>
            <a:r>
              <a:rPr lang="ru-RU" dirty="0" err="1" smtClean="0">
                <a:latin typeface="+mj-lt"/>
                <a:cs typeface="Arial" pitchFamily="34" charset="0"/>
              </a:rPr>
              <a:t>фриланса</a:t>
            </a:r>
            <a:r>
              <a:rPr lang="ru-RU" dirty="0" smtClean="0">
                <a:latin typeface="+mj-lt"/>
                <a:cs typeface="Arial" pitchFamily="34" charset="0"/>
              </a:rPr>
              <a:t> и путешествий. 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  <a:cs typeface="Arial" pitchFamily="34" charset="0"/>
              </a:rPr>
              <a:t>В текст ссылки хорошо бы включать основной поисковый запрос, который Ваши потенциальные посетители вписывают в поисковой строке.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  <a:cs typeface="Arial" pitchFamily="34" charset="0"/>
              </a:rPr>
              <a:t>В данном случае, это может </a:t>
            </a:r>
            <a:r>
              <a:rPr lang="ru-RU" dirty="0" smtClean="0">
                <a:latin typeface="+mj-lt"/>
                <a:cs typeface="Arial" pitchFamily="34" charset="0"/>
              </a:rPr>
              <a:t>быть и «</a:t>
            </a:r>
            <a:r>
              <a:rPr lang="ru-RU" dirty="0" err="1" smtClean="0">
                <a:latin typeface="+mj-lt"/>
                <a:cs typeface="Arial" pitchFamily="34" charset="0"/>
              </a:rPr>
              <a:t>лайфхак</a:t>
            </a:r>
            <a:r>
              <a:rPr lang="ru-RU" dirty="0" smtClean="0">
                <a:latin typeface="+mj-lt"/>
                <a:cs typeface="Arial" pitchFamily="34" charset="0"/>
              </a:rPr>
              <a:t>», «</a:t>
            </a:r>
            <a:r>
              <a:rPr lang="ru-RU" dirty="0" err="1" smtClean="0">
                <a:latin typeface="+mj-lt"/>
                <a:cs typeface="Arial" pitchFamily="34" charset="0"/>
              </a:rPr>
              <a:t>фриланс</a:t>
            </a:r>
            <a:r>
              <a:rPr lang="ru-RU" dirty="0" smtClean="0">
                <a:latin typeface="+mj-lt"/>
                <a:cs typeface="Arial" pitchFamily="34" charset="0"/>
              </a:rPr>
              <a:t>», </a:t>
            </a:r>
            <a:r>
              <a:rPr lang="ru-RU" dirty="0" smtClean="0">
                <a:latin typeface="+mj-lt"/>
                <a:cs typeface="Arial" pitchFamily="34" charset="0"/>
              </a:rPr>
              <a:t>и др. </a:t>
            </a:r>
            <a:endParaRPr lang="ru-RU" sz="2800" dirty="0">
              <a:latin typeface="+mj-lt"/>
              <a:cs typeface="Arial" pitchFamily="34" charset="0"/>
            </a:endParaRPr>
          </a:p>
        </p:txBody>
      </p:sp>
      <p:pic>
        <p:nvPicPr>
          <p:cNvPr id="1026" name="Picture 2" descr="C:\Users\SINTEK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3" y="2060848"/>
            <a:ext cx="811371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9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t="8388" r="25936" b="48408"/>
          <a:stretch/>
        </p:blipFill>
        <p:spPr bwMode="auto">
          <a:xfrm>
            <a:off x="395536" y="1340768"/>
            <a:ext cx="7192454" cy="35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Далее нажимаете «Купить все» или ставьте галочку напротив постового и нажимайте «Купить выделенное». Откроется эта страничка: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928" y="522920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После осуществления оплаты, вебмастер может написать Вам и уточнить задание. После этого он пишет статью или выбирает готовую и включает Ваш постовой – ссылку на Ваш сайт.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 cmpd="thinThick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Вот и всё.</a:t>
            </a:r>
          </a:p>
          <a:p>
            <a:pPr algn="ctr"/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Удачного продвижения!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SINTEK\Desktop\rotapost logo ма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3865612" cy="23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5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404664"/>
            <a:ext cx="697543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Если Вы уже зарегистрировались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Ротапосте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необходимо зайти в раздел "Купить" в меню сайта.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Зайдите: "Купить" - "Сайты"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83568" y="2132856"/>
            <a:ext cx="7264214" cy="3289815"/>
            <a:chOff x="683568" y="2132856"/>
            <a:chExt cx="7264214" cy="328981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8" t="8282" r="47387" b="64340"/>
            <a:stretch/>
          </p:blipFill>
          <p:spPr bwMode="auto">
            <a:xfrm>
              <a:off x="683568" y="2132856"/>
              <a:ext cx="7264214" cy="3289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1403648" y="3789040"/>
              <a:ext cx="1368152" cy="99683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9155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55576" y="188640"/>
            <a:ext cx="68825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Выберите «Постовые». Или статьи / пресс-релизы,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если поджимают сроки на продвижение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55577" y="1021358"/>
            <a:ext cx="7101448" cy="5151715"/>
            <a:chOff x="755577" y="1021358"/>
            <a:chExt cx="7101448" cy="515171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755577" y="1124744"/>
              <a:ext cx="7101448" cy="5048329"/>
              <a:chOff x="1043606" y="1772816"/>
              <a:chExt cx="6138003" cy="4400257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33" t="8862" r="23800" b="22613"/>
              <a:stretch/>
            </p:blipFill>
            <p:spPr bwMode="auto">
              <a:xfrm>
                <a:off x="1043606" y="1772816"/>
                <a:ext cx="6138003" cy="4400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Овал 2"/>
              <p:cNvSpPr/>
              <p:nvPr/>
            </p:nvSpPr>
            <p:spPr>
              <a:xfrm>
                <a:off x="4112608" y="3356992"/>
                <a:ext cx="675415" cy="36004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 rot="3479147">
              <a:off x="3186080" y="1629524"/>
              <a:ext cx="1872208" cy="6558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6468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08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+mj-lt"/>
                <a:ea typeface="Times New Roman" pitchFamily="18" charset="0"/>
                <a:cs typeface="Arial" pitchFamily="34" charset="0"/>
              </a:rPr>
              <a:t>Слева 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выберите – </a:t>
            </a:r>
            <a:r>
              <a:rPr lang="ru-RU" sz="2400" dirty="0">
                <a:latin typeface="+mj-lt"/>
                <a:ea typeface="Times New Roman" pitchFamily="18" charset="0"/>
                <a:cs typeface="Arial" pitchFamily="34" charset="0"/>
              </a:rPr>
              <a:t>«Цена за постовой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» </a:t>
            </a:r>
            <a:endParaRPr lang="ru-RU" sz="24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83568" y="1028942"/>
            <a:ext cx="7272808" cy="5136362"/>
            <a:chOff x="683568" y="1028942"/>
            <a:chExt cx="6143114" cy="444688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4" t="8603" r="23678" b="22319"/>
            <a:stretch/>
          </p:blipFill>
          <p:spPr bwMode="auto">
            <a:xfrm>
              <a:off x="683568" y="1028942"/>
              <a:ext cx="6143114" cy="4446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787548" y="3667905"/>
              <a:ext cx="1584176" cy="68407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5779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В </a:t>
            </a: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«Дополнительных параметрах» поставьте:</a:t>
            </a: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- в верхней части </a:t>
            </a:r>
            <a:r>
              <a:rPr lang="en-US" dirty="0">
                <a:latin typeface="+mj-lt"/>
                <a:ea typeface="Times New Roman" pitchFamily="18" charset="0"/>
                <a:cs typeface="Arial" pitchFamily="34" charset="0"/>
              </a:rPr>
              <a:t>Google Page rank</a:t>
            </a: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- в нижней – </a:t>
            </a:r>
            <a:r>
              <a:rPr lang="en-US" dirty="0" err="1">
                <a:latin typeface="+mj-lt"/>
                <a:ea typeface="Times New Roman" pitchFamily="18" charset="0"/>
                <a:cs typeface="Arial" pitchFamily="34" charset="0"/>
              </a:rPr>
              <a:t>Yandex</a:t>
            </a:r>
            <a:r>
              <a:rPr lang="en-US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ТИЦ – это, пожалуй, определяющие параметры, который определяют важность сайта в поисковых системах</a:t>
            </a: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848" y="6051195"/>
            <a:ext cx="7308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Данные </a:t>
            </a:r>
            <a:r>
              <a:rPr lang="ru-RU" sz="2400" dirty="0">
                <a:latin typeface="+mj-lt"/>
                <a:ea typeface="Times New Roman" pitchFamily="18" charset="0"/>
                <a:cs typeface="Arial" pitchFamily="34" charset="0"/>
              </a:rPr>
              <a:t>параметры применятся к столбцам 2 и 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3 </a:t>
            </a:r>
            <a:endParaRPr lang="ru-RU" sz="24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1601528"/>
            <a:ext cx="5885769" cy="4473748"/>
            <a:chOff x="539552" y="1601528"/>
            <a:chExt cx="5885769" cy="447374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0" t="8230" r="24067" b="23088"/>
            <a:stretch/>
          </p:blipFill>
          <p:spPr bwMode="auto">
            <a:xfrm>
              <a:off x="539552" y="1601528"/>
              <a:ext cx="5885769" cy="4264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283967" y="3016384"/>
              <a:ext cx="2141353" cy="68407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право 6"/>
            <p:cNvSpPr/>
            <p:nvPr/>
          </p:nvSpPr>
          <p:spPr>
            <a:xfrm rot="14729617">
              <a:off x="3458486" y="4811234"/>
              <a:ext cx="1872208" cy="655875"/>
            </a:xfrm>
            <a:prstGeom prst="rightArrow">
              <a:avLst>
                <a:gd name="adj1" fmla="val 3266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 rot="14729617">
              <a:off x="4418540" y="4795694"/>
              <a:ext cx="1872208" cy="655875"/>
            </a:xfrm>
            <a:prstGeom prst="rightArrow">
              <a:avLst>
                <a:gd name="adj1" fmla="val 3266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6666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Далее выберите «Категории» в левом столбце (столбце с фильтрами).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И поставьте галочки напротив тех категорий, которые Вы считаете близкими к тематике Вашего сайта</a:t>
            </a:r>
            <a:endParaRPr lang="ru-RU" sz="20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91681" y="1700565"/>
            <a:ext cx="5616623" cy="4968794"/>
            <a:chOff x="1691681" y="1700565"/>
            <a:chExt cx="5616623" cy="496879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36" t="13284" r="24670" b="3936"/>
            <a:stretch/>
          </p:blipFill>
          <p:spPr bwMode="auto">
            <a:xfrm>
              <a:off x="1979712" y="1700565"/>
              <a:ext cx="5328592" cy="4809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Овал 4"/>
            <p:cNvSpPr/>
            <p:nvPr/>
          </p:nvSpPr>
          <p:spPr>
            <a:xfrm rot="16200000">
              <a:off x="165789" y="3370716"/>
              <a:ext cx="4824535" cy="177275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7916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После применения параметров перед вами окажутся </a:t>
            </a: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следующие сайты:</a:t>
            </a:r>
            <a:endParaRPr lang="ru-RU" sz="2800" dirty="0">
              <a:latin typeface="+mj-lt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7" t="12144" r="26382" b="3780"/>
          <a:stretch/>
        </p:blipFill>
        <p:spPr bwMode="auto">
          <a:xfrm>
            <a:off x="3350192" y="871915"/>
            <a:ext cx="5686304" cy="560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 rot="16200000">
            <a:off x="2811437" y="2748556"/>
            <a:ext cx="5717369" cy="21242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00808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Например, мы выбрали тему «Туризм». Кроме сайта «От края»,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+mj-lt"/>
                <a:cs typeface="Arial" pitchFamily="34" charset="0"/>
              </a:rPr>
              <a:t>в</a:t>
            </a:r>
            <a:r>
              <a:rPr lang="ru-RU" sz="2000" dirty="0" smtClean="0">
                <a:latin typeface="+mj-lt"/>
                <a:cs typeface="Arial" pitchFamily="34" charset="0"/>
              </a:rPr>
              <a:t>се эти площадки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+mj-lt"/>
                <a:cs typeface="Arial" pitchFamily="34" charset="0"/>
              </a:rPr>
              <a:t>подходят по </a:t>
            </a:r>
            <a:r>
              <a:rPr lang="ru-RU" sz="2000" dirty="0" smtClean="0">
                <a:latin typeface="+mj-lt"/>
                <a:cs typeface="Arial" pitchFamily="34" charset="0"/>
              </a:rPr>
              <a:t>тематике и показателям </a:t>
            </a:r>
            <a:endParaRPr lang="ru-RU" sz="20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+mj-lt"/>
                <a:cs typeface="Arial" pitchFamily="34" charset="0"/>
              </a:rPr>
              <a:t>для размещения </a:t>
            </a:r>
            <a:r>
              <a:rPr lang="ru-RU" sz="2000" dirty="0" smtClean="0">
                <a:latin typeface="+mj-lt"/>
                <a:cs typeface="Arial" pitchFamily="34" charset="0"/>
              </a:rPr>
              <a:t>наших постовых </a:t>
            </a:r>
            <a:endParaRPr lang="ru-RU" sz="2000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5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Вы можете просмотреть информацию о сайте, если нажмете на его название. И сам сайт, если на картинку </a:t>
            </a:r>
            <a:endParaRPr lang="ru-RU" sz="2800" dirty="0">
              <a:latin typeface="+mj-lt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907704" y="1196752"/>
            <a:ext cx="5993464" cy="5311694"/>
            <a:chOff x="1907704" y="1196752"/>
            <a:chExt cx="5993464" cy="531169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15" t="10920" r="26738" b="13276"/>
            <a:stretch/>
          </p:blipFill>
          <p:spPr bwMode="auto">
            <a:xfrm>
              <a:off x="1907704" y="1196752"/>
              <a:ext cx="5910508" cy="5311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>
              <a:off x="3635896" y="2708920"/>
              <a:ext cx="122706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6000222" y="3212976"/>
              <a:ext cx="1900946" cy="115212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4071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Положите постовой в корзину, и перейдите в нее.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Либо продолжите покупки</a:t>
            </a:r>
            <a:endParaRPr lang="ru-RU" sz="2400" dirty="0">
              <a:latin typeface="+mj-lt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23728" y="1124744"/>
            <a:ext cx="5910508" cy="5311694"/>
            <a:chOff x="2123728" y="1124744"/>
            <a:chExt cx="5910508" cy="531169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15" t="10920" r="26738" b="13276"/>
            <a:stretch/>
          </p:blipFill>
          <p:spPr bwMode="auto">
            <a:xfrm>
              <a:off x="2123728" y="1124744"/>
              <a:ext cx="5910508" cy="5311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4716016" y="4365104"/>
              <a:ext cx="1368151" cy="39604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8851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321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SINTEK</dc:creator>
  <cp:lastModifiedBy>SINTEK</cp:lastModifiedBy>
  <cp:revision>25</cp:revision>
  <dcterms:created xsi:type="dcterms:W3CDTF">2013-05-21T08:18:37Z</dcterms:created>
  <dcterms:modified xsi:type="dcterms:W3CDTF">2013-05-29T07:10:20Z</dcterms:modified>
</cp:coreProperties>
</file>